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  <p:sldId id="9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1"/>
    <p:restoredTop sz="95073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 D-BSSE, 24.09.2019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9618</TotalTime>
  <Words>422</Words>
  <Application>Microsoft Macintosh PowerPoint</Application>
  <PresentationFormat>Widescreen</PresentationFormat>
  <Paragraphs>121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Using openBIS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233</cp:revision>
  <dcterms:created xsi:type="dcterms:W3CDTF">2018-09-07T07:53:13Z</dcterms:created>
  <dcterms:modified xsi:type="dcterms:W3CDTF">2019-09-24T13:34:20Z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